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91440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2760"/>
    <a:srgbClr val="801535"/>
    <a:srgbClr val="DD8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6327"/>
  </p:normalViewPr>
  <p:slideViewPr>
    <p:cSldViewPr snapToGrid="0" snapToObjects="1">
      <p:cViewPr varScale="1">
        <p:scale>
          <a:sx n="120" d="100"/>
          <a:sy n="120" d="100"/>
        </p:scale>
        <p:origin x="20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7187"/>
            <a:ext cx="7772400" cy="25467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42174"/>
            <a:ext cx="6858000" cy="176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8/21/20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11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8/21/20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1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89467"/>
            <a:ext cx="1971675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89467"/>
            <a:ext cx="5800725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8/21/20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9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8/21/20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4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23722"/>
            <a:ext cx="7886700" cy="304291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95429"/>
            <a:ext cx="7886700" cy="16001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8/21/20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6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47333"/>
            <a:ext cx="388620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47333"/>
            <a:ext cx="388620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8/21/20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7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9468"/>
            <a:ext cx="788670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793241"/>
            <a:ext cx="3868340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72080"/>
            <a:ext cx="3868340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793241"/>
            <a:ext cx="3887391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672080"/>
            <a:ext cx="3887391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8/21/20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4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8/21/20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1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8/21/20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7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7680"/>
            <a:ext cx="2949178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53255"/>
            <a:ext cx="4629150" cy="51985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94560"/>
            <a:ext cx="2949178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8/21/20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7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7680"/>
            <a:ext cx="2949178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53255"/>
            <a:ext cx="4629150" cy="519853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94560"/>
            <a:ext cx="2949178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BE59-C45A-2547-934E-8150388BB2D4}" type="datetimeFigureOut">
              <a:rPr lang="en-US" smtClean="0"/>
              <a:t>8/21/20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9468"/>
            <a:ext cx="788670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47333"/>
            <a:ext cx="788670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780108"/>
            <a:ext cx="20574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FBE59-C45A-2547-934E-8150388BB2D4}" type="datetimeFigureOut">
              <a:rPr lang="en-US" smtClean="0"/>
              <a:t>8/21/20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780108"/>
            <a:ext cx="30861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780108"/>
            <a:ext cx="20574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64D67-011D-1949-9EF1-66DDDAE3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4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E7B29A8-48C1-AA4D-8F70-70D7EE6F60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21269145">
            <a:off x="5286431" y="1733664"/>
            <a:ext cx="3077943" cy="20519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7F56C1-7371-F649-9A48-9442232EAB85}"/>
              </a:ext>
            </a:extLst>
          </p:cNvPr>
          <p:cNvSpPr txBox="1"/>
          <p:nvPr/>
        </p:nvSpPr>
        <p:spPr>
          <a:xfrm>
            <a:off x="1702527" y="1739619"/>
            <a:ext cx="3020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Happy Anniversary!</a:t>
            </a:r>
          </a:p>
          <a:p>
            <a:endParaRPr lang="en-US" sz="800" dirty="0"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  <a:p>
            <a:r>
              <a:rPr lang="en-US" sz="32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Your Name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60909D-9D7D-1340-B5E5-E50A777673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686568">
            <a:off x="6679365" y="4234501"/>
            <a:ext cx="2073571" cy="20735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8DC760-BE06-2248-879C-9640B7FF255C}"/>
              </a:ext>
            </a:extLst>
          </p:cNvPr>
          <p:cNvSpPr txBox="1"/>
          <p:nvPr/>
        </p:nvSpPr>
        <p:spPr>
          <a:xfrm>
            <a:off x="453787" y="446861"/>
            <a:ext cx="7764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YOUR CUSTOM MESSAGE HERE</a:t>
            </a:r>
          </a:p>
        </p:txBody>
      </p:sp>
    </p:spTree>
    <p:extLst>
      <p:ext uri="{BB962C8B-B14F-4D97-AF65-F5344CB8AC3E}">
        <p14:creationId xmlns:p14="http://schemas.microsoft.com/office/powerpoint/2010/main" val="1670410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10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Brush Script MT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Mother’s Day</dc:title>
  <dc:creator>Christopher Thompson</dc:creator>
  <cp:lastModifiedBy>Christopher Thompson</cp:lastModifiedBy>
  <cp:revision>18</cp:revision>
  <dcterms:created xsi:type="dcterms:W3CDTF">2020-04-10T16:00:27Z</dcterms:created>
  <dcterms:modified xsi:type="dcterms:W3CDTF">2020-08-21T16:57:18Z</dcterms:modified>
</cp:coreProperties>
</file>